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>
      <p:cViewPr varScale="1">
        <p:scale>
          <a:sx n="102" d="100"/>
          <a:sy n="102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47B90-3784-E9F2-66E9-56F2F4D9B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02DF9-BD53-3A97-E71E-30BDA48D9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CDA9E-2B63-1AC7-DB2D-3FCAC20D0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9A3EC-9B49-FD21-6792-E541499E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2DF42-5A34-BF7E-20E3-8B632B581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3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72BD-3794-34C2-C6BA-69432577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B2A24-CA40-643F-2511-DAC6D9E597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D54F1-398E-59DA-F687-F9B29EAA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CCB12-F031-9B4F-4FC6-EF3C6416A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2C1E0-5BD5-B1F2-4379-6C8025DC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70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9997F-8167-439D-AD29-977670082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75170-C8EE-8521-DE49-91ED89AE2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F9C97-FDEA-7138-E566-47366FE8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D8604-7ED1-2AC0-E2BF-3373EC1A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17DF2-3141-3548-E883-C65104BE9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4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429C-9F83-3E46-84E1-C1947D1EF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A52E0-AAD6-090E-B214-60125BA17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84427-78F5-D8DA-0D79-506A3B370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E4EDA-08E1-4E8D-1991-7F21E5E7A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5FF6-95D4-8AF8-E7DB-746DDF65F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9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D56DF-799A-76EE-41C5-70CC03A82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59C1F-87E8-1A03-E6E7-834B43298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B80A0-62B1-1F11-9059-54C93B9E1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D6A44-92EB-41A0-0C60-4FEA24B7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84845-EFAF-DA19-9F59-4B7C3367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8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810A-FC3F-03EA-374E-2AFE7D9AE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2A38-64B9-7740-3ED5-D8C2BEECB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99C57-D6B6-44B2-015D-433F45DD9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C57C1-91C1-87D4-2AC6-A1A3CE191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59912-A991-FCD8-AD8C-EFC615D2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8E84D-77C7-1523-C8D4-DDDA0F28A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766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C9FC-74B6-9912-32AA-DB1F35093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D6772-B969-C91E-A3F6-FD447C5CF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93A19-6359-1C9A-E202-CB02B77512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117FA-9C24-4939-C230-F631AD661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69605-F4FA-D451-CC0C-4D6DB219BE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41B62E-A107-9BDF-6CC8-5FB80A9B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CD36CC-2FDC-9C1C-CD86-9821063A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DF7C2-23FD-EA49-D7F2-34B7FD1B8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9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766E4-6E14-5217-B625-72383051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5E0704-1C1E-DEC6-F1E1-71F0FB8DA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1D910E-DD1C-272D-2BE7-E2375C947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5E8FE-F404-DE96-8305-A07B6CCB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078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748B36-447E-30AC-9563-434C9C87F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06C0D7-6BC8-FF83-E293-33B15C05F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A732F-0882-3B50-5039-D8211DB7F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852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C00A-555C-5B68-90CB-C51A1CD0A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2B59B-A21B-32A3-23C6-0A0348B8F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16E25-43CE-9446-5DFD-E28BF4BB5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16A1-58A7-B21B-C054-0408C6D1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16039-2AF3-EAA9-B966-E4C37B598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320A3-ECA7-3670-2752-2C2FDA4D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969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95BC6-5766-6EFD-DC11-18FA41427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A70007-5D3D-DB1B-7875-F8693CAC30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FC751-DD2E-D3CF-A8DC-773A4B7B5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01E18-1DB5-9160-17B2-B912E06C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974E4-A733-D74E-9C4F-B023EFE0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521F0-4ED9-361D-6057-A4F6AD8BF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78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BEAFF5-244B-1CF4-F39E-EB3DE202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4F9B1-7885-0332-6E3D-374E7641D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026C6-0242-16D2-FFF7-0673CA115E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464F3-BC6D-5B43-9A1B-2B317927ADB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7A82C-CC1D-EC53-4139-B2C223A13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5C620-BB56-4689-9447-8352A26FD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E940C-A82E-0C4B-9642-033433EA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4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650627-8300-1E52-765B-C7EC15A71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81000"/>
            <a:ext cx="7772400" cy="54989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E50A6-9393-7B5E-D8E1-E44D7CB2269F}"/>
              </a:ext>
            </a:extLst>
          </p:cNvPr>
          <p:cNvSpPr txBox="1"/>
          <p:nvPr/>
        </p:nvSpPr>
        <p:spPr>
          <a:xfrm>
            <a:off x="2472924" y="793431"/>
            <a:ext cx="7246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1. County-Level Tropical Cyclone and Hurricane Exposure, 2009-2018</a:t>
            </a:r>
          </a:p>
        </p:txBody>
      </p:sp>
    </p:spTree>
    <p:extLst>
      <p:ext uri="{BB962C8B-B14F-4D97-AF65-F5344CB8AC3E}">
        <p14:creationId xmlns:p14="http://schemas.microsoft.com/office/powerpoint/2010/main" val="2835405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B36D5F5D-B96F-3BED-5F0E-D1504DE1D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4475" y="13446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A23185-C481-B795-F473-386FDD1410CE}"/>
              </a:ext>
            </a:extLst>
          </p:cNvPr>
          <p:cNvSpPr txBox="1"/>
          <p:nvPr/>
        </p:nvSpPr>
        <p:spPr>
          <a:xfrm>
            <a:off x="4695552" y="392778"/>
            <a:ext cx="280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1. Univariate Statistics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8A0687-A3EF-17F4-C856-A4132A0754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820425"/>
              </p:ext>
            </p:extLst>
          </p:nvPr>
        </p:nvGraphicFramePr>
        <p:xfrm>
          <a:off x="664685" y="833167"/>
          <a:ext cx="10862630" cy="51075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6405">
                  <a:extLst>
                    <a:ext uri="{9D8B030D-6E8A-4147-A177-3AD203B41FA5}">
                      <a16:colId xmlns:a16="http://schemas.microsoft.com/office/drawing/2014/main" val="2644486500"/>
                    </a:ext>
                  </a:extLst>
                </a:gridCol>
                <a:gridCol w="2736987">
                  <a:extLst>
                    <a:ext uri="{9D8B030D-6E8A-4147-A177-3AD203B41FA5}">
                      <a16:colId xmlns:a16="http://schemas.microsoft.com/office/drawing/2014/main" val="3805705299"/>
                    </a:ext>
                  </a:extLst>
                </a:gridCol>
                <a:gridCol w="592508">
                  <a:extLst>
                    <a:ext uri="{9D8B030D-6E8A-4147-A177-3AD203B41FA5}">
                      <a16:colId xmlns:a16="http://schemas.microsoft.com/office/drawing/2014/main" val="807534413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1792107881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3409276150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802530815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530360189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694043412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1866245143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289657091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920175231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1904421439"/>
                    </a:ext>
                  </a:extLst>
                </a:gridCol>
                <a:gridCol w="526673">
                  <a:extLst>
                    <a:ext uri="{9D8B030D-6E8A-4147-A177-3AD203B41FA5}">
                      <a16:colId xmlns:a16="http://schemas.microsoft.com/office/drawing/2014/main" val="3021185827"/>
                    </a:ext>
                  </a:extLst>
                </a:gridCol>
              </a:tblGrid>
              <a:tr h="29585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Grade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 anchor="ctr"/>
                </a:tc>
                <a:tc grid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2009 percentiles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2018 percentiles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935585"/>
                  </a:ext>
                </a:extLst>
              </a:tr>
              <a:tr h="193113">
                <a:tc rowSpan="13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Grade-specific standardized test scores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50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95</a:t>
                      </a:r>
                      <a:r>
                        <a:rPr lang="en-US" sz="1200" baseline="30000">
                          <a:effectLst/>
                        </a:rPr>
                        <a:t>th</a:t>
                      </a: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2305808076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Mean Standardized Math Score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2.34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4.06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3.42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2413630410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3.26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4.41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994133537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4.79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6.24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205125760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4.07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6.42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627407807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6.82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8.24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4.78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6.76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8.35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4275600852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5.78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7.87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8.49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9.43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5.56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7.74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8.48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9.48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505022916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Mean Standardized RLA Score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2.36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2.96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3.47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2.41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3.58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4.37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714709027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4.35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2.26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3.38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756198483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3.17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5.34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4.85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5.42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2680925490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6.34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7.04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4.17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5.22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5.84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6.39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309386101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6.73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7.94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6.81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8.06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418849794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6.03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7.68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8.18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8.89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6.16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7.75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9.05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327680476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Grade cohort level variables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American Indian/Alaska Native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118880161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Asian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27467963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Hispanic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42.3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22063496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Black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64.9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62.8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724710763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Free Lunch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29.9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40.5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70.6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38.1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49.0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92.7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647604085"/>
                  </a:ext>
                </a:extLst>
              </a:tr>
              <a:tr h="187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Economically Disadvantaged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24.3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39.6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51.0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61.9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81.6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30.5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46.3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57.2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68.8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99.6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622818319"/>
                  </a:ext>
                </a:extLst>
              </a:tr>
              <a:tr h="193113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County level variables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394" marR="99394" marT="49697" marB="49697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English Language Learners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80011933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Urban Schools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52.4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54.0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4278959887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with College Degree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21.2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34.4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18.1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23.8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38.9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693851687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Living in Poverty 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26.0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26.1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355447795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Single-Mother Households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15.9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27.3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20.2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28.3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3468872810"/>
                  </a:ext>
                </a:extLst>
              </a:tr>
              <a:tr h="1931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Percent Special Education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11.0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13.7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19.8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9.1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14.3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16.7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20.7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9001" marR="79001" marT="0" marB="0"/>
                </a:tc>
                <a:extLst>
                  <a:ext uri="{0D108BD9-81ED-4DB2-BD59-A6C34878D82A}">
                    <a16:rowId xmlns:a16="http://schemas.microsoft.com/office/drawing/2014/main" val="1162016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6025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5128E7-B7ED-BB38-9434-6EF4AE3AD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8" y="720467"/>
            <a:ext cx="6064962" cy="60649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50FA78-D02E-3EAA-11C1-6356FF57B024}"/>
              </a:ext>
            </a:extLst>
          </p:cNvPr>
          <p:cNvSpPr txBox="1"/>
          <p:nvPr/>
        </p:nvSpPr>
        <p:spPr>
          <a:xfrm>
            <a:off x="4145786" y="160439"/>
            <a:ext cx="3900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 Tropical Cyclone Results, Math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6F49B0-5ED0-0BD0-8B3F-E907131B0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20467"/>
            <a:ext cx="5874266" cy="58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7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790536-E699-453E-BEFB-A15AD9BFA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71" y="885371"/>
            <a:ext cx="5744029" cy="5744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7935E8-46CE-5C7A-92AC-A59C82AFB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85371"/>
            <a:ext cx="5744030" cy="5744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02B181-2CC9-5D18-C981-89654088F868}"/>
              </a:ext>
            </a:extLst>
          </p:cNvPr>
          <p:cNvSpPr txBox="1"/>
          <p:nvPr/>
        </p:nvSpPr>
        <p:spPr>
          <a:xfrm>
            <a:off x="4220069" y="333828"/>
            <a:ext cx="3751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3. Tropical Cyclone Results, RLA</a:t>
            </a:r>
          </a:p>
        </p:txBody>
      </p:sp>
    </p:spTree>
    <p:extLst>
      <p:ext uri="{BB962C8B-B14F-4D97-AF65-F5344CB8AC3E}">
        <p14:creationId xmlns:p14="http://schemas.microsoft.com/office/powerpoint/2010/main" val="419677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32B02-8E04-209B-8951-44C7F7B3A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15" y="667656"/>
            <a:ext cx="6063343" cy="6063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E8F015-AE08-9AD0-7BE2-735E3BDE5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058" y="667656"/>
            <a:ext cx="5700486" cy="5700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299298-3CE8-2337-8218-B02D26C61752}"/>
              </a:ext>
            </a:extLst>
          </p:cNvPr>
          <p:cNvSpPr txBox="1"/>
          <p:nvPr/>
        </p:nvSpPr>
        <p:spPr>
          <a:xfrm>
            <a:off x="4501137" y="127001"/>
            <a:ext cx="330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4. Hurricane Results, Math</a:t>
            </a:r>
          </a:p>
        </p:txBody>
      </p:sp>
    </p:spTree>
    <p:extLst>
      <p:ext uri="{BB962C8B-B14F-4D97-AF65-F5344CB8AC3E}">
        <p14:creationId xmlns:p14="http://schemas.microsoft.com/office/powerpoint/2010/main" val="2234711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BAD28B-BE71-2496-F143-4C755D852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41" y="886278"/>
            <a:ext cx="5626100" cy="562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419592-0BDC-3CE1-B423-D9BAD36BB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741" y="769257"/>
            <a:ext cx="5860143" cy="5860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C95EE7-04FE-7409-51C3-A6C8068A29A6}"/>
              </a:ext>
            </a:extLst>
          </p:cNvPr>
          <p:cNvSpPr txBox="1"/>
          <p:nvPr/>
        </p:nvSpPr>
        <p:spPr>
          <a:xfrm>
            <a:off x="4517362" y="156749"/>
            <a:ext cx="315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5. Hurricane Results, RLA</a:t>
            </a:r>
          </a:p>
        </p:txBody>
      </p:sp>
    </p:spTree>
    <p:extLst>
      <p:ext uri="{BB962C8B-B14F-4D97-AF65-F5344CB8AC3E}">
        <p14:creationId xmlns:p14="http://schemas.microsoft.com/office/powerpoint/2010/main" val="1337685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387</Words>
  <Application>Microsoft Macintosh PowerPoint</Application>
  <PresentationFormat>Widescreen</PresentationFormat>
  <Paragraphs>304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Gabriella Meltzer</dc:creator>
  <cp:lastModifiedBy>Gabriella Meltzer</cp:lastModifiedBy>
  <cp:revision>6</cp:revision>
  <dcterms:created xsi:type="dcterms:W3CDTF">2023-08-07T21:02:54Z</dcterms:created>
  <dcterms:modified xsi:type="dcterms:W3CDTF">2023-08-12T20:48:32Z</dcterms:modified>
</cp:coreProperties>
</file>

<file path=docProps/thumbnail.jpeg>
</file>